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9" r:id="rId5"/>
    <p:sldId id="266" r:id="rId6"/>
    <p:sldId id="264" r:id="rId7"/>
    <p:sldId id="265" r:id="rId8"/>
    <p:sldId id="262" r:id="rId9"/>
    <p:sldId id="263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1734787"/>
            <a:ext cx="10925297" cy="1815934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Airport Graph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8072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59823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4" y="3219203"/>
            <a:ext cx="6840187" cy="60465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011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1113302"/>
            <a:ext cx="7069333" cy="2676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3789827"/>
            <a:ext cx="7069333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1341602"/>
            <a:ext cx="6515100" cy="26765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4018127"/>
            <a:ext cx="6515100" cy="26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3823050"/>
            <a:ext cx="6462032" cy="24288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1550064"/>
            <a:ext cx="6462032" cy="2272985"/>
          </a:xfrm>
        </p:spPr>
      </p:pic>
    </p:spTree>
    <p:extLst>
      <p:ext uri="{BB962C8B-B14F-4D97-AF65-F5344CB8AC3E}">
        <p14:creationId xmlns:p14="http://schemas.microsoft.com/office/powerpoint/2010/main" val="15175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232497"/>
            <a:ext cx="6457950" cy="25622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3794722"/>
            <a:ext cx="6457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349" y="3112325"/>
            <a:ext cx="7148944" cy="60465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827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6" y="1235037"/>
            <a:ext cx="5256006" cy="5256006"/>
          </a:xfrm>
        </p:spPr>
      </p:pic>
    </p:spTree>
    <p:extLst>
      <p:ext uri="{BB962C8B-B14F-4D97-AF65-F5344CB8AC3E}">
        <p14:creationId xmlns:p14="http://schemas.microsoft.com/office/powerpoint/2010/main" val="35531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911" y="1199407"/>
            <a:ext cx="9023420" cy="2030681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Airport Graph</a:t>
            </a:r>
            <a:endParaRPr lang="en-GB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984</TotalTime>
  <Words>577</Words>
  <Application>Microsoft Office PowerPoint</Application>
  <PresentationFormat>Widescreen</PresentationFormat>
  <Paragraphs>238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Connected Airport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Disconnected Airport Graph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</vt:lpstr>
      <vt:lpstr>Comparison Degree Distribution </vt:lpstr>
      <vt:lpstr>Comparison Closeness Centrality</vt:lpstr>
      <vt:lpstr>Comparison Betweenness Centrality</vt:lpstr>
      <vt:lpstr>Comparison Page Rank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72</cp:revision>
  <dcterms:created xsi:type="dcterms:W3CDTF">2017-11-26T00:00:35Z</dcterms:created>
  <dcterms:modified xsi:type="dcterms:W3CDTF">2017-11-27T21:10:32Z</dcterms:modified>
</cp:coreProperties>
</file>